
<file path=[Content_Types].xml><?xml version="1.0" encoding="utf-8"?>
<Types xmlns="http://schemas.openxmlformats.org/package/2006/content-types">
  <Default Extension="tmp" ContentType="image/png"/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57" r:id="rId3"/>
    <p:sldId id="258" r:id="rId4"/>
    <p:sldId id="259" r:id="rId5"/>
    <p:sldId id="261" r:id="rId6"/>
    <p:sldId id="260" r:id="rId7"/>
  </p:sldIdLst>
  <p:sldSz cx="12192000" cy="16256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37" d="100"/>
          <a:sy n="37" d="100"/>
        </p:scale>
        <p:origin x="2448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660416"/>
            <a:ext cx="10363200" cy="5659496"/>
          </a:xfrm>
        </p:spPr>
        <p:txBody>
          <a:bodyPr anchor="b"/>
          <a:lstStyle>
            <a:lvl1pPr algn="ctr"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8538164"/>
            <a:ext cx="9144000" cy="3924769"/>
          </a:xfrm>
        </p:spPr>
        <p:txBody>
          <a:bodyPr/>
          <a:lstStyle>
            <a:lvl1pPr marL="0" indent="0" algn="ctr">
              <a:buNone/>
              <a:defRPr sz="3200"/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F3A2D-B701-4070-B960-1EA56BCCC067}" type="datetimeFigureOut">
              <a:rPr lang="en-US" smtClean="0"/>
              <a:t>2/8/2022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F8810-3549-4245-A6BE-A1608D1589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4464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F3A2D-B701-4070-B960-1EA56BCCC067}" type="datetimeFigureOut">
              <a:rPr lang="en-US" smtClean="0"/>
              <a:t>2/8/2022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F8810-3549-4245-A6BE-A1608D1589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6036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865481"/>
            <a:ext cx="2628900" cy="1377620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865481"/>
            <a:ext cx="7734300" cy="1377620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F3A2D-B701-4070-B960-1EA56BCCC067}" type="datetimeFigureOut">
              <a:rPr lang="en-US" smtClean="0"/>
              <a:t>2/8/2022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F8810-3549-4245-A6BE-A1608D1589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5035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F3A2D-B701-4070-B960-1EA56BCCC067}" type="datetimeFigureOut">
              <a:rPr lang="en-US" smtClean="0"/>
              <a:t>2/8/2022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F8810-3549-4245-A6BE-A1608D1589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8980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4052716"/>
            <a:ext cx="10515600" cy="6762043"/>
          </a:xfrm>
        </p:spPr>
        <p:txBody>
          <a:bodyPr anchor="b"/>
          <a:lstStyle>
            <a:lvl1pPr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10878731"/>
            <a:ext cx="10515600" cy="3555999"/>
          </a:xfrm>
        </p:spPr>
        <p:txBody>
          <a:bodyPr/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609585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F3A2D-B701-4070-B960-1EA56BCCC067}" type="datetimeFigureOut">
              <a:rPr lang="en-US" smtClean="0"/>
              <a:t>2/8/2022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F8810-3549-4245-A6BE-A1608D1589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7842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4327407"/>
            <a:ext cx="5181600" cy="1031428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4327407"/>
            <a:ext cx="5181600" cy="1031428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F3A2D-B701-4070-B960-1EA56BCCC067}" type="datetimeFigureOut">
              <a:rPr lang="en-US" smtClean="0"/>
              <a:t>2/8/2022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F8810-3549-4245-A6BE-A1608D1589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8590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865485"/>
            <a:ext cx="10515600" cy="31420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3984979"/>
            <a:ext cx="5157787" cy="1952977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5937956"/>
            <a:ext cx="5157787" cy="87338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3984979"/>
            <a:ext cx="5183188" cy="1952977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5937956"/>
            <a:ext cx="5183188" cy="87338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F3A2D-B701-4070-B960-1EA56BCCC067}" type="datetimeFigureOut">
              <a:rPr lang="en-US" smtClean="0"/>
              <a:t>2/8/2022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F8810-3549-4245-A6BE-A1608D1589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4396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F3A2D-B701-4070-B960-1EA56BCCC067}" type="datetimeFigureOut">
              <a:rPr lang="en-US" smtClean="0"/>
              <a:t>2/8/2022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F8810-3549-4245-A6BE-A1608D1589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3257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F3A2D-B701-4070-B960-1EA56BCCC067}" type="datetimeFigureOut">
              <a:rPr lang="en-US" smtClean="0"/>
              <a:t>2/8/2022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F8810-3549-4245-A6BE-A1608D1589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0800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1083733"/>
            <a:ext cx="3932237" cy="3793067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2340567"/>
            <a:ext cx="6172200" cy="11552296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76800"/>
            <a:ext cx="3932237" cy="9034875"/>
          </a:xfr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F3A2D-B701-4070-B960-1EA56BCCC067}" type="datetimeFigureOut">
              <a:rPr lang="en-US" smtClean="0"/>
              <a:t>2/8/2022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F8810-3549-4245-A6BE-A1608D1589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3964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1083733"/>
            <a:ext cx="3932237" cy="3793067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2340567"/>
            <a:ext cx="6172200" cy="11552296"/>
          </a:xfrm>
        </p:spPr>
        <p:txBody>
          <a:bodyPr anchor="t"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76800"/>
            <a:ext cx="3932237" cy="9034875"/>
          </a:xfr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F3A2D-B701-4070-B960-1EA56BCCC067}" type="datetimeFigureOut">
              <a:rPr lang="en-US" smtClean="0"/>
              <a:t>2/8/2022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F8810-3549-4245-A6BE-A1608D1589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6408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865485"/>
            <a:ext cx="10515600" cy="31420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4327407"/>
            <a:ext cx="10515600" cy="103142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15066908"/>
            <a:ext cx="2743200" cy="8654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DF3A2D-B701-4070-B960-1EA56BCCC067}" type="datetimeFigureOut">
              <a:rPr lang="en-US" smtClean="0"/>
              <a:t>2/8/2022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15066908"/>
            <a:ext cx="4114800" cy="8654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15066908"/>
            <a:ext cx="2743200" cy="8654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AF8810-3549-4245-A6BE-A1608D1589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1707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92" indent="-304792" algn="l" defTabSz="1219170" rtl="0" eaLnBrk="1" latinLnBrk="0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3733" kern="1200">
          <a:solidFill>
            <a:schemeClr val="tx1"/>
          </a:solidFill>
          <a:latin typeface="+mn-lt"/>
          <a:ea typeface="+mn-ea"/>
          <a:cs typeface="+mn-cs"/>
        </a:defRPr>
      </a:lvl1pPr>
      <a:lvl2pPr marL="91437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mp"/><Relationship Id="rId2" Type="http://schemas.openxmlformats.org/officeDocument/2006/relationships/image" Target="../media/image1.tmp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tmp"/><Relationship Id="rId4" Type="http://schemas.openxmlformats.org/officeDocument/2006/relationships/image" Target="../media/image3.tm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mp"/><Relationship Id="rId2" Type="http://schemas.openxmlformats.org/officeDocument/2006/relationships/image" Target="../media/image5.tmp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tm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mp"/><Relationship Id="rId2" Type="http://schemas.openxmlformats.org/officeDocument/2006/relationships/image" Target="../media/image8.tmp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tmp"/><Relationship Id="rId4" Type="http://schemas.openxmlformats.org/officeDocument/2006/relationships/image" Target="../media/image10.tm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mp"/><Relationship Id="rId2" Type="http://schemas.openxmlformats.org/officeDocument/2006/relationships/image" Target="../media/image12.tmp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tmp"/><Relationship Id="rId4" Type="http://schemas.openxmlformats.org/officeDocument/2006/relationships/image" Target="../media/image14.tm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D68C1BE-4C99-4859-B630-433930647D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27350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531240F-0A00-42CB-B33A-26BEE47C71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35014"/>
            <a:ext cx="12192000" cy="320583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63B3742-4199-44C8-8814-553237C4D6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40847"/>
            <a:ext cx="12192000" cy="50023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2E01129-3CA3-4AB2-96B8-A8F0C4ECE5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932831"/>
            <a:ext cx="12192000" cy="5323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2477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CB96A37-C948-4AD1-A4C7-1B008B6891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09"/>
            <a:ext cx="12192000" cy="565496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967D69-39B3-4F81-8904-11D48A2E42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57274"/>
            <a:ext cx="12192000" cy="50984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6AF6A9A-334B-4F6F-A2FD-8DF6606FA3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764982"/>
            <a:ext cx="12192000" cy="5488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1936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249F2E6-D8D0-4D2F-AA23-F3341FB972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30757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B90604A-60AA-459F-A86F-E5E3709314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75708"/>
            <a:ext cx="12192000" cy="58270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9E7B073-6120-492B-BA5C-0E42E54AD5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02803"/>
            <a:ext cx="12192000" cy="219975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F3E58A3-FA07-4FC1-882D-14275CB3B8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102561"/>
            <a:ext cx="12192000" cy="5153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646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6EE3D83-E2FE-4504-8739-2611D35A21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42810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CD21497-D46F-4094-BD47-873CADFD35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1055"/>
            <a:ext cx="12192000" cy="55242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D0D6C9-E113-4DC0-BBFB-F37FDCF71C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805354"/>
            <a:ext cx="12192000" cy="45367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BDDB793-EED3-48BB-964D-B355CA6AEA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42061"/>
            <a:ext cx="12192000" cy="3247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8209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lh5.googleusercontent.com/t5z3kKW6mYbjeH4QoZy-cN62o601_iOxzENhWNAirHiUIsubzoB9VsF07bRtFmX8HothEZC0KepuwjrxBsct6C6ColM1y1jlezyfsjbQYo6OfBDsTRo7l9E-_-Qk-vVP5QLrFqN1">
            <a:extLst>
              <a:ext uri="{FF2B5EF4-FFF2-40B4-BE49-F238E27FC236}">
                <a16:creationId xmlns:a16="http://schemas.microsoft.com/office/drawing/2014/main" id="{8C1A3676-3520-4591-988B-13175318A7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5523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lh5.googleusercontent.com/S48xouBQGGs6-xtR1DdsrnOpPWuzhUyQaU4U6yN0dA55Jji-WqeD99HxIuN_l0T6wQgUOHZl5ZvaFIlgyfR3FXI52Gt8xphnoEvx241rYHqrb1yfcGfmKQdK280OOjtkKTi_6zEf">
            <a:extLst>
              <a:ext uri="{FF2B5EF4-FFF2-40B4-BE49-F238E27FC236}">
                <a16:creationId xmlns:a16="http://schemas.microsoft.com/office/drawing/2014/main" id="{9DE6C9B7-4EBC-4D9C-B48F-AA79F5A775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523346"/>
            <a:ext cx="12192000" cy="5578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lh3.googleusercontent.com/dcs1bVQZpaVGN9NuaXL81k3NBe86X8r8YDiEFB5KI0hyOcjK5R9204XPvQahd5o68YwAgAPRXo1SclO6u0R082FB2BN-swJsBsmm8pL70n8Ww1Rl0q3boPBudxskWbYOXESndSAN">
            <a:extLst>
              <a:ext uri="{FF2B5EF4-FFF2-40B4-BE49-F238E27FC236}">
                <a16:creationId xmlns:a16="http://schemas.microsoft.com/office/drawing/2014/main" id="{5FCA2B4B-991D-458E-8FE2-21DB087C44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8" y="11102110"/>
            <a:ext cx="12185702" cy="5153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3411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lh3.googleusercontent.com/TgWbsdOjvipyXNIgHnVQpmoHXC-0LUS8ZwIjx0-dXR3de71qukQbT3Q6vprLn0aTGVvGHVAVaCw-gXdfXIAI1m3yecZtfc8AH1xioEQ1wVqe1bcOHPx12r6dQlL3JFIkh1lSD_TR">
            <a:extLst>
              <a:ext uri="{FF2B5EF4-FFF2-40B4-BE49-F238E27FC236}">
                <a16:creationId xmlns:a16="http://schemas.microsoft.com/office/drawing/2014/main" id="{01BB2F34-DA17-4418-BC0E-377C110223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1"/>
            <a:ext cx="12198928" cy="5855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lh4.googleusercontent.com/4JdBvMq3PwqNovYOgrZNZ72xfGWkLmbggTlC5t40KrhpUCRExrp_GVXBl-rESOdq9gHz4UXQvJlMucqLV8YZ8pqw7_24a9c6w7iqbidzAcD5HwIA40kxIUv06VSmDFtdzWRaI32y">
            <a:extLst>
              <a:ext uri="{FF2B5EF4-FFF2-40B4-BE49-F238E27FC236}">
                <a16:creationId xmlns:a16="http://schemas.microsoft.com/office/drawing/2014/main" id="{1674D2B4-1442-4AB0-B8A6-DE554C1C76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855964"/>
            <a:ext cx="12208467" cy="5096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lh3.googleusercontent.com/WHKHWM2sKl2Ls73MHpZUKuzKmPbQCrAWcH7hnUhk2lGUQrZc2T5XNQfD4BOgSQvLw_RojHS0itS8VS3LsAlrmEgqOOKw85T5CmXEcLu4I5Lg_XSAAnPvWo2WRdVki6HGTQkV0Hie">
            <a:extLst>
              <a:ext uri="{FF2B5EF4-FFF2-40B4-BE49-F238E27FC236}">
                <a16:creationId xmlns:a16="http://schemas.microsoft.com/office/drawing/2014/main" id="{17D1F1A8-A853-47C0-A82B-6764CE1D3F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0952018"/>
            <a:ext cx="12208467" cy="5306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09553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25</TotalTime>
  <Words>0</Words>
  <Application>Microsoft Office PowerPoint</Application>
  <PresentationFormat>Custom</PresentationFormat>
  <Paragraphs>0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CYTech Student</dc:creator>
  <cp:lastModifiedBy>CYTech Student</cp:lastModifiedBy>
  <cp:revision>14</cp:revision>
  <dcterms:created xsi:type="dcterms:W3CDTF">2022-02-08T13:31:12Z</dcterms:created>
  <dcterms:modified xsi:type="dcterms:W3CDTF">2022-02-08T22:49:57Z</dcterms:modified>
</cp:coreProperties>
</file>